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74" r:id="rId4"/>
    <p:sldId id="275" r:id="rId5"/>
    <p:sldId id="276" r:id="rId6"/>
    <p:sldId id="272" r:id="rId7"/>
    <p:sldId id="277" r:id="rId8"/>
    <p:sldId id="278" r:id="rId9"/>
    <p:sldId id="279" r:id="rId10"/>
    <p:sldId id="259" r:id="rId11"/>
    <p:sldId id="269" r:id="rId12"/>
    <p:sldId id="268" r:id="rId13"/>
    <p:sldId id="273" r:id="rId14"/>
    <p:sldId id="270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Helena.Barodzich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857760"/>
            <a:ext cx="8077200" cy="149961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Тамара Викторовна </a:t>
            </a:r>
            <a:r>
              <a:rPr lang="ru-RU" dirty="0" err="1" smtClean="0">
                <a:solidFill>
                  <a:schemeClr val="tx1"/>
                </a:solidFill>
              </a:rPr>
              <a:t>Бородич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педагог-психолог 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Узденской</a:t>
            </a:r>
            <a:r>
              <a:rPr lang="ru-RU" dirty="0" smtClean="0">
                <a:solidFill>
                  <a:schemeClr val="tx1"/>
                </a:solidFill>
              </a:rPr>
              <a:t> средней школы №2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имени К.К. Крапивы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8815390" cy="3000396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Интерактивные игры и упражнения</a:t>
            </a:r>
            <a:br>
              <a:rPr lang="ru-RU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практике </a:t>
            </a:r>
            <a:r>
              <a:rPr lang="ru-RU" b="1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 педагога-психолога</a:t>
            </a:r>
            <a:endParaRPr lang="ru-RU" b="1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Карточно-бланковые игры и упражнения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3.1. Игры, разработанные Н.С. </a:t>
            </a:r>
            <a:r>
              <a:rPr lang="ru-RU" dirty="0" err="1" smtClean="0"/>
              <a:t>Пряжниковым</a:t>
            </a:r>
            <a:r>
              <a:rPr lang="ru-RU" dirty="0" smtClean="0"/>
              <a:t> , «</a:t>
            </a:r>
            <a:r>
              <a:rPr lang="ru-RU" dirty="0" err="1" smtClean="0"/>
              <a:t>Тудема-сюдема</a:t>
            </a:r>
            <a:r>
              <a:rPr lang="ru-RU" dirty="0" smtClean="0"/>
              <a:t>», «Поживаешь-то как?»,  </a:t>
            </a:r>
          </a:p>
          <a:p>
            <a:r>
              <a:rPr lang="ru-RU" dirty="0" smtClean="0"/>
              <a:t>3.2. «</a:t>
            </a:r>
            <a:r>
              <a:rPr lang="ru-RU" dirty="0" err="1" smtClean="0"/>
              <a:t>Профбой</a:t>
            </a:r>
            <a:r>
              <a:rPr lang="ru-RU" dirty="0" smtClean="0"/>
              <a:t>» («Попробуй добавь!</a:t>
            </a:r>
            <a:r>
              <a:rPr lang="be-BY" dirty="0" smtClean="0"/>
              <a:t>”),  </a:t>
            </a:r>
          </a:p>
          <a:p>
            <a:r>
              <a:rPr lang="be-BY" dirty="0" smtClean="0"/>
              <a:t>3.3. упражнения с использованием метафорических ассоциативных карт (“Спектрокарты”, “Тотемное животное”, “Шкатулка доброго волшебника”, “Диксит”),</a:t>
            </a:r>
          </a:p>
          <a:p>
            <a:r>
              <a:rPr lang="be-BY" dirty="0" smtClean="0"/>
              <a:t>3.4. “Словодел профессий”,  “</a:t>
            </a:r>
            <a:r>
              <a:rPr lang="ru-RU" dirty="0" smtClean="0"/>
              <a:t>Загадочная Карта профессий</a:t>
            </a:r>
            <a:r>
              <a:rPr lang="be-BY" dirty="0" smtClean="0"/>
              <a:t>”.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3.2. «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Профбой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(«Попробуй добавь</a:t>
            </a:r>
            <a:r>
              <a:rPr lang="be-BY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”)</a:t>
            </a:r>
            <a:br>
              <a:rPr lang="be-BY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972452" cy="48387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упражнения взята идея карточки из игры  «</a:t>
            </a:r>
            <a:r>
              <a:rPr lang="ru-RU" dirty="0" err="1" smtClean="0"/>
              <a:t>Алиас</a:t>
            </a:r>
            <a:r>
              <a:rPr lang="ru-RU" dirty="0" smtClean="0"/>
              <a:t>». На полоске картона наклеено 5 карточек с набором слов, которые разбиты на следующие группы: </a:t>
            </a:r>
          </a:p>
          <a:p>
            <a:r>
              <a:rPr lang="ru-RU" dirty="0" smtClean="0"/>
              <a:t>психологические понятия, </a:t>
            </a:r>
          </a:p>
          <a:p>
            <a:r>
              <a:rPr lang="ru-RU" dirty="0" smtClean="0"/>
              <a:t>эмоции, </a:t>
            </a:r>
          </a:p>
          <a:p>
            <a:r>
              <a:rPr lang="ru-RU" dirty="0" smtClean="0"/>
              <a:t>школьная атрибутика, </a:t>
            </a:r>
          </a:p>
          <a:p>
            <a:r>
              <a:rPr lang="ru-RU" dirty="0" smtClean="0"/>
              <a:t>предметные (учебные) понятия, </a:t>
            </a:r>
          </a:p>
          <a:p>
            <a:r>
              <a:rPr lang="ru-RU" dirty="0" smtClean="0"/>
              <a:t>профессии (специальности) . в т.ч. редкие, </a:t>
            </a:r>
          </a:p>
          <a:p>
            <a:r>
              <a:rPr lang="ru-RU" dirty="0" smtClean="0"/>
              <a:t>известные люди (учёные,  писатели, актёры, спортсмен</a:t>
            </a:r>
          </a:p>
          <a:p>
            <a:r>
              <a:rPr lang="ru-RU" dirty="0" smtClean="0"/>
              <a:t>В упражнении отрабатывается навык «представления знаний» нестандартным способом, активизация когнитивных способностей (памяти, воображения, внимания, логического мышления  и т.д.).</a:t>
            </a:r>
          </a:p>
          <a:p>
            <a:r>
              <a:rPr lang="ru-RU" dirty="0" smtClean="0"/>
              <a:t>Класс (группа) делится на 3 команды: рефери,  «</a:t>
            </a:r>
            <a:r>
              <a:rPr lang="ru-RU" dirty="0" err="1" smtClean="0"/>
              <a:t>вызывальщики</a:t>
            </a:r>
            <a:r>
              <a:rPr lang="ru-RU" dirty="0" smtClean="0"/>
              <a:t>» и игроки-«спорщики».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727190"/>
          </a:xfrm>
        </p:spPr>
        <p:txBody>
          <a:bodyPr>
            <a:normAutofit fontScale="90000"/>
          </a:bodyPr>
          <a:lstStyle/>
          <a:p>
            <a:pPr algn="ctr"/>
            <a:r>
              <a:rPr lang="be-BY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3.3. упражнения с использованием МАК (“Спектрокарты”, “Тотемное животное”, “Шкатулка доброго волшебника”, “Диксит” и др.);</a:t>
            </a:r>
            <a:r>
              <a:rPr lang="be-BY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Карточная игра «Диксит»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2198" y="1857364"/>
            <a:ext cx="2786050" cy="2420121"/>
          </a:xfrm>
        </p:spPr>
      </p:pic>
      <p:pic>
        <p:nvPicPr>
          <p:cNvPr id="10" name="Содержимое 9" descr="main_пчела.jpg"/>
          <p:cNvPicPr>
            <a:picLocks noGrp="1" noChangeAspect="1"/>
          </p:cNvPicPr>
          <p:nvPr>
            <p:ph sz="half" idx="4"/>
          </p:nvPr>
        </p:nvPicPr>
        <p:blipFill>
          <a:blip r:embed="rId3"/>
          <a:srcRect t="8729" b="8344"/>
          <a:stretch>
            <a:fillRect/>
          </a:stretch>
        </p:blipFill>
        <p:spPr>
          <a:xfrm>
            <a:off x="285720" y="1714488"/>
            <a:ext cx="2182368" cy="2714644"/>
          </a:xfrm>
        </p:spPr>
      </p:pic>
      <p:pic>
        <p:nvPicPr>
          <p:cNvPr id="11" name="Содержимое 5" descr="Метафорические карты «Спектрокарты».jpg"/>
          <p:cNvPicPr>
            <a:picLocks noChangeAspect="1"/>
          </p:cNvPicPr>
          <p:nvPr/>
        </p:nvPicPr>
        <p:blipFill>
          <a:blip r:embed="rId4" cstate="print"/>
          <a:srcRect l="7621" r="8551" b="5694"/>
          <a:stretch>
            <a:fillRect/>
          </a:stretch>
        </p:blipFill>
        <p:spPr>
          <a:xfrm>
            <a:off x="2714612" y="1857364"/>
            <a:ext cx="3143272" cy="2357454"/>
          </a:xfrm>
          <a:prstGeom prst="rect">
            <a:avLst/>
          </a:prstGeom>
        </p:spPr>
      </p:pic>
      <p:pic>
        <p:nvPicPr>
          <p:cNvPr id="12" name="Содержимое 7" descr="Психологическая игра «Шкатулка доброго волшебника».jpg"/>
          <p:cNvPicPr>
            <a:picLocks noChangeAspect="1"/>
          </p:cNvPicPr>
          <p:nvPr/>
        </p:nvPicPr>
        <p:blipFill>
          <a:blip r:embed="rId5"/>
          <a:srcRect t="11439" b="13061"/>
          <a:stretch>
            <a:fillRect/>
          </a:stretch>
        </p:blipFill>
        <p:spPr>
          <a:xfrm>
            <a:off x="2643174" y="4143380"/>
            <a:ext cx="3749675" cy="23574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/>
          </a:bodyPr>
          <a:lstStyle/>
          <a:p>
            <a:pPr algn="ctr"/>
            <a:r>
              <a:rPr lang="be-B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3.4. “Словодел профессий”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8115328" cy="491015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Игра помогает выявить знания школьников о профессиях, предметах труда, профессиональных обязанностях </a:t>
            </a:r>
            <a:r>
              <a:rPr lang="ru-RU" dirty="0" smtClean="0"/>
              <a:t>специалистов</a:t>
            </a:r>
            <a:r>
              <a:rPr lang="ru-RU" dirty="0" smtClean="0"/>
              <a:t>, а также усвоение учащимися понятия типы </a:t>
            </a:r>
            <a:r>
              <a:rPr lang="ru-RU" dirty="0" smtClean="0"/>
              <a:t>профессий </a:t>
            </a:r>
            <a:r>
              <a:rPr lang="ru-RU" dirty="0" smtClean="0"/>
              <a:t>(Ч-Ч, Ч-П, Ч-Т, Ч-ЗС, Ч-ХО, Ч-ЗС)</a:t>
            </a:r>
          </a:p>
          <a:p>
            <a:r>
              <a:rPr lang="ru-RU" b="1" dirty="0" smtClean="0"/>
              <a:t>Участники: </a:t>
            </a:r>
            <a:r>
              <a:rPr lang="ru-RU" dirty="0" smtClean="0"/>
              <a:t>школьники 6-9 классов. </a:t>
            </a:r>
            <a:r>
              <a:rPr lang="ru-RU" dirty="0"/>
              <a:t>Собранные карточки игроки раскладывают по типу профессий</a:t>
            </a:r>
          </a:p>
          <a:p>
            <a:r>
              <a:rPr lang="ru-RU" dirty="0"/>
              <a:t>«человек-человек», «человек-природа», человек - знаковая система», «человек - художественный образ», «человек – техника», объясняя свой выбор. Называют профессионально важные качества этих профессий. Аргументируют свое отношение к данным профессиям. Объясняют в каком учебном заведении можно получить данную профессию.</a:t>
            </a:r>
          </a:p>
          <a:p>
            <a:r>
              <a:rPr lang="ru-RU" dirty="0"/>
              <a:t>В игре представлены 40 современных традиционных и новых профессий и специальностей. 80 двухсторонних карточек, на одной стороне которых, написаны части слов (начало и окончание) обозначающие профессии, на обратной стороне – содержание и характеристики профессий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Собрав </a:t>
            </a:r>
            <a:r>
              <a:rPr lang="ru-RU" dirty="0"/>
              <a:t>слова, игроки подсчитывают у кого больше собранных слов-профессий. Выигрывает тот, кто собрал больше профессий.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be-B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3.4. “Загадочнаяткарта профессий”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2338" t="21893" r="44142" b="24203"/>
          <a:stretch>
            <a:fillRect/>
          </a:stretch>
        </p:blipFill>
        <p:spPr bwMode="auto">
          <a:xfrm>
            <a:off x="214282" y="785794"/>
            <a:ext cx="6143668" cy="394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/>
          <p:cNvPicPr>
            <a:picLocks noGrp="1"/>
          </p:cNvPicPr>
          <p:nvPr>
            <p:ph sz="quarter" idx="1"/>
          </p:nvPr>
        </p:nvPicPr>
        <p:blipFill>
          <a:blip r:embed="rId3"/>
          <a:srcRect l="23955" t="29125" r="49602" b="10783"/>
          <a:stretch>
            <a:fillRect/>
          </a:stretch>
        </p:blipFill>
        <p:spPr bwMode="auto">
          <a:xfrm>
            <a:off x="5429256" y="2214554"/>
            <a:ext cx="3440538" cy="43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772400" cy="1584176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Успехов  Вам и Вашим близким!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19672" y="3140968"/>
            <a:ext cx="6332240" cy="215875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Тамара Викторовна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Бородич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Helena.Barodzich@mail.ru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+375 (29) 876-54-31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Интеллектуально-познавательные игры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Эрудит-лото;</a:t>
            </a:r>
          </a:p>
          <a:p>
            <a:r>
              <a:rPr lang="ru-RU" dirty="0" smtClean="0"/>
              <a:t>Сброс ( «</a:t>
            </a:r>
            <a:r>
              <a:rPr lang="ru-RU" dirty="0" err="1" smtClean="0"/>
              <a:t>Кидалово</a:t>
            </a:r>
            <a:r>
              <a:rPr lang="ru-RU" dirty="0" smtClean="0"/>
              <a:t>») ;</a:t>
            </a:r>
          </a:p>
          <a:p>
            <a:r>
              <a:rPr lang="ru-RU" dirty="0" smtClean="0"/>
              <a:t>Своя игра;</a:t>
            </a:r>
          </a:p>
          <a:p>
            <a:r>
              <a:rPr lang="ru-RU" dirty="0" smtClean="0"/>
              <a:t>«Звёздное небо профессий».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«Звёздное небо профессий»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Оборудование</a:t>
            </a:r>
            <a:r>
              <a:rPr lang="ru-RU" dirty="0" smtClean="0"/>
              <a:t>: игровое поле, 49 квадратов с рисунками, 15 картонных звезд и 45 жетонов, нагрудные номерки каждому участнику команды, вопросы для игры.</a:t>
            </a:r>
          </a:p>
          <a:p>
            <a:r>
              <a:rPr lang="ru-RU" dirty="0" smtClean="0"/>
              <a:t>На каждом квадрате закреплен условный знак тыльной стороной наружу</a:t>
            </a:r>
          </a:p>
          <a:p>
            <a:r>
              <a:rPr lang="ru-RU" dirty="0" smtClean="0"/>
              <a:t>Условные знаки на квадратах: </a:t>
            </a:r>
            <a:r>
              <a:rPr lang="ru-RU" b="1" dirty="0" smtClean="0"/>
              <a:t>звезда</a:t>
            </a:r>
            <a:r>
              <a:rPr lang="ru-RU" dirty="0" smtClean="0"/>
              <a:t> – 14 шт., </a:t>
            </a:r>
            <a:r>
              <a:rPr lang="ru-RU" b="1" dirty="0" smtClean="0"/>
              <a:t>планета</a:t>
            </a:r>
            <a:r>
              <a:rPr lang="ru-RU" dirty="0" smtClean="0"/>
              <a:t> – 12 шт., </a:t>
            </a:r>
            <a:r>
              <a:rPr lang="ru-RU" b="1" dirty="0" smtClean="0"/>
              <a:t>черная дыра</a:t>
            </a:r>
            <a:r>
              <a:rPr lang="ru-RU" dirty="0" smtClean="0"/>
              <a:t> – 4 шт., </a:t>
            </a:r>
            <a:r>
              <a:rPr lang="ru-RU" b="1" dirty="0" smtClean="0"/>
              <a:t>стрелка</a:t>
            </a:r>
            <a:r>
              <a:rPr lang="ru-RU" dirty="0" smtClean="0"/>
              <a:t> – 5 шт., </a:t>
            </a:r>
            <a:r>
              <a:rPr lang="ru-RU" b="1" dirty="0" smtClean="0"/>
              <a:t>воздушный змей</a:t>
            </a:r>
            <a:r>
              <a:rPr lang="ru-RU" dirty="0" smtClean="0"/>
              <a:t> – 7 шт.</a:t>
            </a:r>
          </a:p>
          <a:p>
            <a:r>
              <a:rPr lang="ru-RU" dirty="0" smtClean="0"/>
              <a:t>Принимают участие команды в составе 4 учеников из 8-9 классов.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«Звёздное небо профессий»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928670"/>
            <a:ext cx="7972452" cy="542928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Правила игры. </a:t>
            </a:r>
            <a:r>
              <a:rPr lang="ru-RU" dirty="0" smtClean="0"/>
              <a:t>Команды по очереди указывают вопрос, закрепленный за карточкой игрового поля. Например, выбран вопрос «А-1». Ведущий вскрывает карточку, на которой может находиться какой-либо из рисунков. </a:t>
            </a:r>
            <a:r>
              <a:rPr lang="ru-RU" u="sng" dirty="0" smtClean="0"/>
              <a:t>Звезда</a:t>
            </a:r>
            <a:r>
              <a:rPr lang="ru-RU" dirty="0" smtClean="0"/>
              <a:t> – сложный вопрос, предполагающий время на обдумывание в течение 1 минуты. Если игроки отвечают правильно, команда получает «звезду». Если правильного ответа нет, то право ответа переходит к команде соперников, желающих ответить на вопрос (уже без обдумывания). За правильный ответ вторая команда получает не звезду, а 4 жетона. </a:t>
            </a:r>
            <a:r>
              <a:rPr lang="ru-RU" u="sng" dirty="0" smtClean="0"/>
              <a:t>Планета</a:t>
            </a:r>
            <a:r>
              <a:rPr lang="ru-RU" dirty="0" smtClean="0"/>
              <a:t> – вопрос на жетон с предложенными вариантами ответов. За правильный ответ команда получает 3 жетона. Команда, набравшая 10 жетонов, может обменять их на одну «звезду». </a:t>
            </a:r>
            <a:r>
              <a:rPr lang="ru-RU" u="sng" dirty="0" smtClean="0"/>
              <a:t>Черная дыра</a:t>
            </a:r>
            <a:r>
              <a:rPr lang="ru-RU" dirty="0" smtClean="0"/>
              <a:t> – открываемый квадрат под «черной дырой» показывает, что у команды финансовый кризис и ей придется решать задание повышенной сложности в течение 1 минуты. Однако у команды есть возможность откупиться, отдав одну «звезду», и тогда «черная дыра» для неё не открывается. </a:t>
            </a:r>
            <a:r>
              <a:rPr lang="ru-RU" u="sng" dirty="0" smtClean="0"/>
              <a:t>Стрелка</a:t>
            </a:r>
            <a:r>
              <a:rPr lang="ru-RU" dirty="0" smtClean="0"/>
              <a:t> – переход к указанному по стрелке вопросу. </a:t>
            </a:r>
            <a:r>
              <a:rPr lang="ru-RU" u="sng" dirty="0" smtClean="0"/>
              <a:t>Воздушный змей</a:t>
            </a:r>
            <a:r>
              <a:rPr lang="ru-RU" dirty="0" smtClean="0"/>
              <a:t> – переход хода к другой команде.</a:t>
            </a:r>
          </a:p>
          <a:p>
            <a:r>
              <a:rPr lang="ru-RU" dirty="0" smtClean="0"/>
              <a:t>Итоги подводятся после вскрытия последнего окна игрового поля. Побеждает команда, которая набрала к концу игры пять или наибольшее количество «звезд».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«Звёздное небо профессий»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 l="27801" t="28070" r="23847" b="8184"/>
          <a:stretch>
            <a:fillRect/>
          </a:stretch>
        </p:blipFill>
        <p:spPr bwMode="auto">
          <a:xfrm>
            <a:off x="714348" y="857232"/>
            <a:ext cx="8072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Сюжетно-ролевая игра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«Проба профессии»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1000100" y="5805466"/>
            <a:ext cx="7772400" cy="10525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модификация  карточной игры «Вот так ситуация».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 t="15226"/>
          <a:stretch>
            <a:fillRect/>
          </a:stretch>
        </p:blipFill>
        <p:spPr bwMode="auto">
          <a:xfrm>
            <a:off x="4286248" y="2143116"/>
            <a:ext cx="437741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Содержимое 3" descr="ситуация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t="20957" b="21888"/>
          <a:stretch>
            <a:fillRect/>
          </a:stretch>
        </p:blipFill>
        <p:spPr>
          <a:xfrm>
            <a:off x="357158" y="2357430"/>
            <a:ext cx="3749675" cy="21431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Сюжетно-ролевая игра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«Проба профессии»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          Ситуация: Учительские  трудности</a:t>
            </a:r>
            <a:endParaRPr lang="ru-RU" dirty="0" smtClean="0"/>
          </a:p>
          <a:p>
            <a:r>
              <a:rPr lang="ru-RU" dirty="0" smtClean="0"/>
              <a:t>К молодому  учителю иностранного языка подошли два  ученика из 11 класса. Их самостоятельная работа оценена по-разному, хотя исправленные грамматические ошибки одинаковы. Юноша считает, что оценка его работы  занижена. Девушка с оценкой своей работы согласна.</a:t>
            </a:r>
          </a:p>
          <a:p>
            <a:r>
              <a:rPr lang="ru-RU" dirty="0" smtClean="0"/>
              <a:t>Складывается ситуация.</a:t>
            </a:r>
          </a:p>
          <a:p>
            <a:r>
              <a:rPr lang="ru-RU" b="1" i="1" dirty="0" smtClean="0"/>
              <a:t>Цели игроков:</a:t>
            </a:r>
            <a:endParaRPr lang="ru-RU" dirty="0" smtClean="0"/>
          </a:p>
          <a:p>
            <a:r>
              <a:rPr lang="ru-RU" i="1" dirty="0" smtClean="0"/>
              <a:t>Учител</a:t>
            </a:r>
            <a:r>
              <a:rPr lang="ru-RU" dirty="0" smtClean="0"/>
              <a:t>ь: 1) убедить юношу, что его знания оценены верно, т.к. он списал свою работу; 2) получить  признание от девушки в том, что юноша списал самостоятельную работу у неё.</a:t>
            </a:r>
          </a:p>
          <a:p>
            <a:r>
              <a:rPr lang="ru-RU" i="1" dirty="0" smtClean="0"/>
              <a:t>Юноша:</a:t>
            </a:r>
            <a:r>
              <a:rPr lang="ru-RU" dirty="0" smtClean="0"/>
              <a:t> 1) добиться изменения оценки на более высокую; 2) получить поддержку от девушки.</a:t>
            </a:r>
          </a:p>
          <a:p>
            <a:r>
              <a:rPr lang="ru-RU" i="1" dirty="0" smtClean="0"/>
              <a:t>Девушка</a:t>
            </a:r>
            <a:r>
              <a:rPr lang="ru-RU" dirty="0" smtClean="0"/>
              <a:t>: 1) остаться в добрых отношениях с учителем;  2) пойти на свидание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Сюжетно-ролевая игра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«Проба профессии»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Примеры карточек-отзывов:</a:t>
            </a:r>
            <a:endParaRPr lang="ru-RU" dirty="0" smtClean="0"/>
          </a:p>
          <a:p>
            <a:r>
              <a:rPr lang="ru-RU" dirty="0" smtClean="0"/>
              <a:t>Отзыв 1. Я хочу обнять (кого?) …… прямо сейчас т.к. в этой ситуации     испытываю огромную к нему симпатию.</a:t>
            </a:r>
          </a:p>
          <a:p>
            <a:r>
              <a:rPr lang="ru-RU" dirty="0" smtClean="0"/>
              <a:t>Отзыв 3. Я бы взвешивал(а) золото с (кем?) …., т.к. в этой ситуации он проявил педантичность и аккуратность. </a:t>
            </a:r>
          </a:p>
          <a:p>
            <a:r>
              <a:rPr lang="ru-RU" dirty="0" smtClean="0"/>
              <a:t>Отзыв 4. Я возьму на работу (кого?) …., т.к. в этой ситуации он был находчивым и </a:t>
            </a:r>
            <a:r>
              <a:rPr lang="ru-RU" dirty="0" err="1" smtClean="0"/>
              <a:t>креативным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Отзыв 5.  Я бы поехал (а) отдыхать (кем?)…. т.к. с ним в любой ситуации надежно.</a:t>
            </a:r>
          </a:p>
          <a:p>
            <a:r>
              <a:rPr lang="ru-RU" dirty="0" smtClean="0"/>
              <a:t>Отзыв 7.  Я бы оставил(а) на второй год (кого?) ….. за низкую активность в этой ситуации.</a:t>
            </a:r>
          </a:p>
          <a:p>
            <a:r>
              <a:rPr lang="ru-RU" b="1" i="1" dirty="0" smtClean="0"/>
              <a:t>Карточки-отзывы для зрителей </a:t>
            </a:r>
            <a:r>
              <a:rPr lang="ru-RU" dirty="0" smtClean="0"/>
              <a:t>(по 5 карточек одного номера)</a:t>
            </a:r>
          </a:p>
          <a:p>
            <a:r>
              <a:rPr lang="ru-RU" dirty="0" smtClean="0"/>
              <a:t>Отзыв 50. Я бы пригласил (а) (ого?) … для участия в телешоу на социальные темы.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74638"/>
            <a:ext cx="3429024" cy="47974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Сюжетно-ролевая игра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«Проба профессии»</a:t>
            </a:r>
            <a:endParaRPr lang="ru-RU" dirty="0"/>
          </a:p>
        </p:txBody>
      </p:sp>
      <p:pic>
        <p:nvPicPr>
          <p:cNvPr id="8" name="Рисунок 7" descr="F:\История 2017\ФОТО мероприятий лучшее\SS85425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2128" r="46864" b="4408"/>
          <a:stretch/>
        </p:blipFill>
        <p:spPr bwMode="auto">
          <a:xfrm>
            <a:off x="3643306" y="714356"/>
            <a:ext cx="4968047" cy="5662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299</TotalTime>
  <Words>918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Интерактивные игры и упражнения  в практике профориентационной работы педагога-психолога</vt:lpstr>
      <vt:lpstr>1. Интеллектуально-познавательные игры</vt:lpstr>
      <vt:lpstr>1. «Звёздное небо профессий»</vt:lpstr>
      <vt:lpstr>1. «Звёздное небо профессий»</vt:lpstr>
      <vt:lpstr>1. «Звёздное небо профессий»</vt:lpstr>
      <vt:lpstr>2. Сюжетно-ролевая игра  «Проба профессии»</vt:lpstr>
      <vt:lpstr>2. Сюжетно-ролевая игра  «Проба профессии»</vt:lpstr>
      <vt:lpstr>2. Сюжетно-ролевая игра  «Проба профессии»</vt:lpstr>
      <vt:lpstr>2. Сюжетно-ролевая игра  «Проба профессии»</vt:lpstr>
      <vt:lpstr>3. Карточно-бланковые игры и упражнения</vt:lpstr>
      <vt:lpstr>3.2. «Профбой» («Попробуй добавь”) </vt:lpstr>
      <vt:lpstr>3.3. упражнения с использованием МАК (“Спектрокарты”, “Тотемное животное”, “Шкатулка доброго волшебника”, “Диксит” и др.); </vt:lpstr>
      <vt:lpstr>3.4. “Словодел профессий”</vt:lpstr>
      <vt:lpstr>3.4. “Загадочнаяткарта профессий”</vt:lpstr>
      <vt:lpstr>Спасибо за внимание! Успехов  Вам и Вашим близким!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игры и упражнения в практике профориентационной работы педагога-психолога</dc:title>
  <dc:creator>admin</dc:creator>
  <cp:lastModifiedBy>Юшкевич</cp:lastModifiedBy>
  <cp:revision>32</cp:revision>
  <dcterms:created xsi:type="dcterms:W3CDTF">2019-10-16T06:38:01Z</dcterms:created>
  <dcterms:modified xsi:type="dcterms:W3CDTF">2019-10-18T09:11:45Z</dcterms:modified>
</cp:coreProperties>
</file>